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2"/>
            <p14:sldId id="277"/>
            <p14:sldId id="278"/>
            <p14:sldId id="313"/>
            <p14:sldId id="290"/>
            <p14:sldId id="314"/>
            <p14:sldId id="315"/>
            <p14:sldId id="310"/>
            <p14:sldId id="311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kahperdc.w16.wh-2.com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csso.org/Who_We_Are/Meet_the_Chiefs.html?State=Kentucky%20Department%20of%20Education" TargetMode="External"/><Relationship Id="rId3" Type="http://schemas.openxmlformats.org/officeDocument/2006/relationships/hyperlink" Target="mailto:audra.deli-hoofnagle@education.ky.gov" TargetMode="External"/><Relationship Id="rId7" Type="http://schemas.openxmlformats.org/officeDocument/2006/relationships/hyperlink" Target="http://education.ky.gov/curriculum/CSH/wholechild/Pages/Physical-Education-and-Physical-Activity.aspx" TargetMode="External"/><Relationship Id="rId12" Type="http://schemas.openxmlformats.org/officeDocument/2006/relationships/image" Target="../media/image25.png"/><Relationship Id="rId2" Type="http://schemas.openxmlformats.org/officeDocument/2006/relationships/hyperlink" Target="mailto:jamie.sparks@education.ky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education.ky.gov/Pages/default.aspx" TargetMode="External"/><Relationship Id="rId11" Type="http://schemas.openxmlformats.org/officeDocument/2006/relationships/hyperlink" Target="http://governor.ky.gov/Pages/index.aspx" TargetMode="External"/><Relationship Id="rId5" Type="http://schemas.openxmlformats.org/officeDocument/2006/relationships/hyperlink" Target="http://education.ky.gov/comm/Pages/Every-Student-Succeeds-Act-(ESSA).aspx" TargetMode="External"/><Relationship Id="rId10" Type="http://schemas.openxmlformats.org/officeDocument/2006/relationships/hyperlink" Target="http://server.kasa.org/kasa" TargetMode="External"/><Relationship Id="rId4" Type="http://schemas.openxmlformats.org/officeDocument/2006/relationships/hyperlink" Target="mailto:mary.barber-culp@ky.gov" TargetMode="External"/><Relationship Id="rId9" Type="http://schemas.openxmlformats.org/officeDocument/2006/relationships/hyperlink" Target="http://kypta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74742" y="3373942"/>
            <a:ext cx="6001268" cy="6517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KENTUCKY!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" t="14154" r="5021" b="35110"/>
          <a:stretch/>
        </p:blipFill>
        <p:spPr bwMode="auto">
          <a:xfrm>
            <a:off x="941294" y="-1"/>
            <a:ext cx="10192870" cy="328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7" t="30882" r="45694" b="24381"/>
          <a:stretch/>
        </p:blipFill>
        <p:spPr bwMode="auto">
          <a:xfrm>
            <a:off x="3347464" y="3012140"/>
            <a:ext cx="5148310" cy="371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0" t="11581" r="45384" b="69302"/>
          <a:stretch/>
        </p:blipFill>
        <p:spPr bwMode="auto">
          <a:xfrm>
            <a:off x="255494" y="3708278"/>
            <a:ext cx="3091970" cy="154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Kentucky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8975" y="5208013"/>
            <a:ext cx="5605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http://kahperdc.w16.wh-2.com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Kahpe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371600"/>
            <a:ext cx="57340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Kentucky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54540"/>
            <a:ext cx="8499857" cy="488455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Jamie Sparks</a:t>
            </a:r>
            <a:r>
              <a:rPr lang="en-US" sz="2000" dirty="0"/>
              <a:t>, Dept of Ed HPE Specialist, 606-315-3737 </a:t>
            </a:r>
          </a:p>
          <a:p>
            <a:pPr marL="300038" lvl="1" indent="0">
              <a:buNone/>
            </a:pPr>
            <a:r>
              <a:rPr lang="en-US" sz="2100" b="1" dirty="0">
                <a:hlinkClick r:id="rId3"/>
              </a:rPr>
              <a:t>Audra Deli-Hoofnagle</a:t>
            </a:r>
            <a:r>
              <a:rPr lang="en-US" sz="2100" dirty="0"/>
              <a:t>, </a:t>
            </a:r>
            <a:r>
              <a:rPr lang="en-US" sz="2100" dirty="0" err="1"/>
              <a:t>Dept</a:t>
            </a:r>
            <a:r>
              <a:rPr lang="en-US" sz="2100" dirty="0"/>
              <a:t> of Ed HE Specialist, 502-564-2106 ext. 4530 </a:t>
            </a:r>
            <a:br>
              <a:rPr lang="en-US" sz="2000" dirty="0"/>
            </a:br>
            <a:r>
              <a:rPr lang="en-US" sz="2000" b="1" u="sng" dirty="0">
                <a:hlinkClick r:id="rId4"/>
              </a:rPr>
              <a:t>Nicole </a:t>
            </a:r>
            <a:r>
              <a:rPr lang="en-US" sz="2000" b="1" u="sng" dirty="0" err="1">
                <a:hlinkClick r:id="rId4"/>
              </a:rPr>
              <a:t>Barper</a:t>
            </a:r>
            <a:r>
              <a:rPr lang="en-US" sz="2000" b="1" u="sng" dirty="0">
                <a:hlinkClick r:id="rId4"/>
              </a:rPr>
              <a:t>-Culp</a:t>
            </a:r>
            <a:r>
              <a:rPr lang="en-US" sz="2000" dirty="0"/>
              <a:t>, </a:t>
            </a:r>
            <a:r>
              <a:rPr lang="en-US" sz="2000" dirty="0" err="1"/>
              <a:t>Dept</a:t>
            </a:r>
            <a:r>
              <a:rPr lang="en-US" sz="2000" dirty="0"/>
              <a:t> of Health PA Specialist</a:t>
            </a:r>
          </a:p>
          <a:p>
            <a:r>
              <a:rPr lang="en-US" sz="2400" dirty="0"/>
              <a:t>Kentucky State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5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Kentucky Department of Education</a:t>
            </a:r>
            <a:br>
              <a:rPr lang="en-US" sz="2000" dirty="0"/>
            </a:br>
            <a:r>
              <a:rPr lang="en-US" sz="2000" b="1" u="sng" dirty="0">
                <a:hlinkClick r:id="rId7"/>
              </a:rPr>
              <a:t>Department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8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Kentucky PTA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Kentucky School Administrators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Governor Matt Bevin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1346</TotalTime>
  <Words>1455</Words>
  <Application>Microsoft Office PowerPoint</Application>
  <PresentationFormat>Widescreen</PresentationFormat>
  <Paragraphs>208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Kentucky AHPERD Advocates for YOU!</vt:lpstr>
      <vt:lpstr>Kentucky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176</cp:revision>
  <dcterms:created xsi:type="dcterms:W3CDTF">2015-10-25T21:50:48Z</dcterms:created>
  <dcterms:modified xsi:type="dcterms:W3CDTF">2017-06-15T14:58:17Z</dcterms:modified>
</cp:coreProperties>
</file>